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64367-7288-4017-8AA2-9D17643CDA8B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C7CDC-9154-496E-8BDB-BC8099185B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urrentnursing.com/nursing_theory/Watson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urrentnursing.com/nursing_theory/Newman_Health_As_Expanding_Consciousnes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DeNisco, S., &amp; Barker, A.  (2013).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Advanced Practice Nursing: Evolving Roles for the Transformation of the Profession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(2nd ed.). Burlington, MA: Jones &amp; Bartlett Learning.</a:t>
            </a:r>
          </a:p>
          <a:p>
            <a:pPr>
              <a:buFont typeface="Arial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Hayes, M. &amp; Jones, D. (2007). Health as Expanding Consciousness: Pattern Recognition and Incarcerated Mothers, a Transforming Experience.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Journal of Forensic Nursing, 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(2), p.61-66. </a:t>
            </a:r>
          </a:p>
          <a:p>
            <a:pPr>
              <a:buFont typeface="Arial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McEwen, M., &amp; Wills, E. M. (2011).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Theoretical Basis for Nursing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(3rd ed.). Philadelphia: Wolters Kluwer/Lippincott Williams &amp; Wilkins.</a:t>
            </a:r>
          </a:p>
          <a:p>
            <a:pPr>
              <a:buFont typeface="Arial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Nursing Theories, (2012). Retrieved from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http://currentnursing.com/nursing_theory/Watson.html</a:t>
            </a:r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sz="2400" dirty="0" smtClean="0">
              <a:cs typeface="Times New Roman" pitchFamily="18" charset="0"/>
            </a:endParaRPr>
          </a:p>
          <a:p>
            <a:endParaRPr lang="en-US" sz="2400" dirty="0" smtClean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 (cont.)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Nursing Theories, (2012). Retrieved from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http://currentnursing.com/nursing_theory/Newman_Health_As_Expanding_Consciousness.html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Pilkington, F., (2007), Envisioning Nursing in 2050 Through the Eyes of Nurse Theorists:  Katie Eriksson and Margaret Newman.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Nursing Science Quarterly, 20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(3), p. 200. doi: 10.1177/0894318407303099.</a:t>
            </a:r>
          </a:p>
          <a:p>
            <a:pPr>
              <a:buFont typeface="Arial" pitchFamily="34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Predeger, E., &amp; Mumma, C., (2004). Connectedness in Chronic Illness:  Women’s Journeys.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International Journal for Human Caring, 8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(1), p. 13-19.</a:t>
            </a:r>
          </a:p>
          <a:p>
            <a:endParaRPr lang="en-US" dirty="0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 (cont.)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Wade , G. &amp; Kasper, N. (2006). Nursing Students’ Perceptions of Instructor Caring:  An Instrument Based on Watson’s Theory of Transpersonal Caring.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Journal of Nursing Education, 45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(5), 162-168.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Watson Caring Science Institute.  (2007).  Caring Science.  Retrieved from http://watsoncaringscience.org/about-us/caring-science-definitions-processes-theory/#</a:t>
            </a:r>
          </a:p>
          <a:p>
            <a:pPr>
              <a:buFont typeface="Arial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Weingourt, R., (1998). Using Margaret A. Newman's Theory of Health with Elderly Nursing Home Residents.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Perspectives in Psychiatric Care,34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(3), p. 25-30.</a:t>
            </a:r>
          </a:p>
          <a:p>
            <a:pPr>
              <a:buFont typeface="Arial" pitchFamily="34" charset="0"/>
              <a:buNone/>
            </a:pPr>
            <a:r>
              <a:rPr lang="en-US" dirty="0" smtClean="0"/>
              <a:t> </a:t>
            </a:r>
          </a:p>
          <a:p>
            <a:endParaRPr lang="en-US" dirty="0" smtClean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References</vt:lpstr>
      <vt:lpstr>References (cont.)</vt:lpstr>
      <vt:lpstr>References (cont.)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References</dc:title>
  <dc:creator>Amy</dc:creator>
  <cp:lastModifiedBy>Amy</cp:lastModifiedBy>
  <cp:revision>1</cp:revision>
  <dcterms:created xsi:type="dcterms:W3CDTF">2013-01-23T17:35:38Z</dcterms:created>
  <dcterms:modified xsi:type="dcterms:W3CDTF">2013-01-23T17:35:53Z</dcterms:modified>
</cp:coreProperties>
</file>